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96" r:id="rId7"/>
    <p:sldId id="330" r:id="rId8"/>
    <p:sldId id="300" r:id="rId9"/>
    <p:sldId id="261" r:id="rId10"/>
    <p:sldId id="262" r:id="rId11"/>
    <p:sldId id="329" r:id="rId12"/>
    <p:sldId id="263" r:id="rId13"/>
    <p:sldId id="264" r:id="rId14"/>
    <p:sldId id="328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2" r:id="rId23"/>
    <p:sldId id="310" r:id="rId24"/>
    <p:sldId id="311" r:id="rId25"/>
    <p:sldId id="265" r:id="rId26"/>
    <p:sldId id="268" r:id="rId27"/>
    <p:sldId id="269" r:id="rId28"/>
    <p:sldId id="270" r:id="rId29"/>
    <p:sldId id="271" r:id="rId30"/>
    <p:sldId id="272" r:id="rId31"/>
    <p:sldId id="275" r:id="rId32"/>
    <p:sldId id="302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61" d="100"/>
          <a:sy n="61" d="100"/>
        </p:scale>
        <p:origin x="-151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06F3D22-5811-47B5-AA2B-94357502270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6FE4A87-C18B-49BA-84EE-135A6B4B1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8800" dirty="0" smtClean="0">
                <a:latin typeface="Mistral" pitchFamily="66" charset="0"/>
              </a:rPr>
              <a:t>Наше</a:t>
            </a:r>
            <a:r>
              <a:rPr lang="en-US" sz="8800" dirty="0" smtClean="0">
                <a:latin typeface="Mistral" pitchFamily="66" charset="0"/>
              </a:rPr>
              <a:t> </a:t>
            </a:r>
            <a:r>
              <a:rPr lang="ru-RU" sz="8800" dirty="0">
                <a:latin typeface="Mistral" pitchFamily="66" charset="0"/>
              </a:rPr>
              <a:t>л</a:t>
            </a:r>
            <a:r>
              <a:rPr lang="ru-RU" sz="8800" dirty="0" smtClean="0">
                <a:latin typeface="Mistral" pitchFamily="66" charset="0"/>
              </a:rPr>
              <a:t>ето-2013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МБОУ-СОШ №14</a:t>
            </a:r>
          </a:p>
        </p:txBody>
      </p:sp>
    </p:spTree>
    <p:extLst>
      <p:ext uri="{BB962C8B-B14F-4D97-AF65-F5344CB8AC3E}">
        <p14:creationId xmlns:p14="http://schemas.microsoft.com/office/powerpoint/2010/main" val="30132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Ждем м/фильм «Эпик».</a:t>
            </a:r>
            <a:endParaRPr lang="ru-RU" dirty="0"/>
          </a:p>
        </p:txBody>
      </p:sp>
      <p:pic>
        <p:nvPicPr>
          <p:cNvPr id="6146" name="Picture 2" descr="C:\Users\Оксана\Desktop\ФОТО ДЛЯ ОТЧЕТА\0506201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Оксана\Desktop\Новая папка (2)\ФОТО ДЛЯ ОТЧЕТА\05062013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8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Трудовой десант. Мы любим порядок</a:t>
            </a:r>
            <a:endParaRPr lang="ru-RU" dirty="0"/>
          </a:p>
        </p:txBody>
      </p:sp>
      <p:pic>
        <p:nvPicPr>
          <p:cNvPr id="7170" name="Picture 2" descr="C:\Users\Оксана\Desktop\ФОТО ДЛЯ ОТЧЕТА\080520135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3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…и чистоту!</a:t>
            </a:r>
            <a:endParaRPr lang="ru-RU" dirty="0"/>
          </a:p>
        </p:txBody>
      </p:sp>
      <p:pic>
        <p:nvPicPr>
          <p:cNvPr id="8194" name="Picture 2" descr="C:\Users\Оксана\Desktop\ФОТО ДЛЯ ОТЧЕТА\14062013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Оксана\Desktop\Новая папка (2)\ФОТО ДЛЯ ОТЧЕТА\14062013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9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5"/>
            <a:ext cx="7162955" cy="864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ксана\Desktop\DSCF11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4" y="1556792"/>
            <a:ext cx="81929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35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 школьных клумбах</a:t>
            </a:r>
            <a:endParaRPr lang="ru-RU" dirty="0"/>
          </a:p>
        </p:txBody>
      </p:sp>
      <p:pic>
        <p:nvPicPr>
          <p:cNvPr id="2050" name="Picture 2" descr="C:\Users\Оксана\Desktop\DSCF11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4489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1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ксана\Desktop\DSCF11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малыши тоже заняты</a:t>
            </a:r>
            <a:endParaRPr lang="ru-RU" dirty="0"/>
          </a:p>
        </p:txBody>
      </p:sp>
      <p:pic>
        <p:nvPicPr>
          <p:cNvPr id="4098" name="Picture 2" descr="C:\Users\Оксана\Desktop\Новая папка (2)\201307A0\04072013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064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Оксана\Desktop\Новая папка (2)\201307A0\040720136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3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Принимаем участие в празднике.</a:t>
            </a:r>
            <a:endParaRPr lang="ru-RU" dirty="0"/>
          </a:p>
        </p:txBody>
      </p:sp>
      <p:pic>
        <p:nvPicPr>
          <p:cNvPr id="2050" name="Picture 2" descr="C:\Users\Оксана\Desktop\ФОТО ДЛЯ ОТЧЕТА\01062013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ксана\Desktop\Новая папка (2)\201307A0\04072013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9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свежем воздухе полезны для здоровья!</a:t>
            </a:r>
            <a:endParaRPr lang="ru-RU" dirty="0"/>
          </a:p>
        </p:txBody>
      </p:sp>
      <p:pic>
        <p:nvPicPr>
          <p:cNvPr id="7170" name="Picture 2" descr="C:\Users\Оксана\Desktop\Новая папка (2)\201307A0\04072013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33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Оксана\Desktop\Новая папка (2)\201307A0\04072013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0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библиотеке им. Лунина </a:t>
            </a:r>
            <a:br>
              <a:rPr lang="ru-RU" dirty="0" smtClean="0"/>
            </a:br>
            <a:r>
              <a:rPr lang="ru-RU" dirty="0" smtClean="0"/>
              <a:t>всегда интересно</a:t>
            </a:r>
            <a:endParaRPr lang="ru-RU" dirty="0"/>
          </a:p>
        </p:txBody>
      </p:sp>
      <p:pic>
        <p:nvPicPr>
          <p:cNvPr id="8194" name="Picture 2" descr="C:\Users\Оксана\Desktop\Новая папка (2)\201307A0\08072013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3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endParaRPr lang="ru-RU" dirty="0"/>
          </a:p>
        </p:txBody>
      </p:sp>
      <p:pic>
        <p:nvPicPr>
          <p:cNvPr id="9218" name="Picture 2" descr="C:\Users\Оксана\Desktop\Новая папка (2)\201307A0\08072013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480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14июня. День экологии. «Утренняя площадка» на экскурсии( Азовский парк)</a:t>
            </a:r>
            <a:endParaRPr lang="ru-RU" dirty="0"/>
          </a:p>
        </p:txBody>
      </p:sp>
      <p:pic>
        <p:nvPicPr>
          <p:cNvPr id="9218" name="Picture 2" descr="C:\Users\Оксана\Desktop\ФОТО ДЛЯ ОТЧЕТА\17062011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7-8 июня. Поездка в г. Горячий ключ на хоккейный матч.(5б класс)</a:t>
            </a:r>
            <a:endParaRPr lang="ru-RU" dirty="0"/>
          </a:p>
        </p:txBody>
      </p:sp>
      <p:pic>
        <p:nvPicPr>
          <p:cNvPr id="12290" name="Picture 2" descr="C:\Users\Оксана\Desktop\ФОТО ДЛЯ ОТЧЕТА\DSCF0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июня. Приобщаемся к спорту в г. Горячий ключ</a:t>
            </a:r>
            <a:endParaRPr lang="ru-RU" dirty="0"/>
          </a:p>
        </p:txBody>
      </p:sp>
      <p:pic>
        <p:nvPicPr>
          <p:cNvPr id="13314" name="Picture 2" descr="C:\Users\Оксана\Desktop\ФОТО ДЛЯ ОТЧЕТА\DSCF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июня. Болеем за наших</a:t>
            </a:r>
            <a:endParaRPr lang="ru-RU" dirty="0"/>
          </a:p>
        </p:txBody>
      </p:sp>
      <p:pic>
        <p:nvPicPr>
          <p:cNvPr id="14338" name="Picture 2" descr="C:\Users\Оксана\Desktop\ФОТО ДЛЯ ОТЧЕТА\DSCF0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Опять болеем.</a:t>
            </a:r>
            <a:endParaRPr lang="ru-RU" dirty="0"/>
          </a:p>
        </p:txBody>
      </p:sp>
      <p:pic>
        <p:nvPicPr>
          <p:cNvPr id="15362" name="Picture 2" descr="C:\Users\Оксана\Desktop\ФОТО ДЛЯ ОТЧЕТА\DSCF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июня. День защиты детей. Участвуем в конкурсах.</a:t>
            </a:r>
            <a:endParaRPr lang="ru-RU" dirty="0"/>
          </a:p>
        </p:txBody>
      </p:sp>
      <p:pic>
        <p:nvPicPr>
          <p:cNvPr id="1026" name="Picture 2" descr="C:\Users\Оксана\Desktop\ФОТО ДЛЯ ОТЧЕТА\01062013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июня. Г. Горячий ключ.</a:t>
            </a:r>
            <a:endParaRPr lang="ru-RU" dirty="0"/>
          </a:p>
        </p:txBody>
      </p:sp>
      <p:pic>
        <p:nvPicPr>
          <p:cNvPr id="16386" name="Picture 2" descr="C:\Users\Оксана\Desktop\ФОТО ДЛЯ ОТЧЕТА\DSCF0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Экскурсия «Площадки» в библиотеку. «Путешествие по сказкам Пушкина».</a:t>
            </a:r>
            <a:endParaRPr lang="ru-RU" dirty="0"/>
          </a:p>
        </p:txBody>
      </p:sp>
      <p:pic>
        <p:nvPicPr>
          <p:cNvPr id="19458" name="Picture 2" descr="C:\Users\Оксана\Desktop\ФОТО ДЛЯ ОТЧЕТА\P712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Все еще путешествуем.</a:t>
            </a:r>
            <a:endParaRPr lang="ru-RU" dirty="0"/>
          </a:p>
        </p:txBody>
      </p:sp>
      <p:pic>
        <p:nvPicPr>
          <p:cNvPr id="1026" name="Picture 2" descr="C:\Documents and Settings\Улитина\Рабочий стол\фото Площадка в МБОУ-СОШ № 14 2013г\P712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74" y="1806575"/>
            <a:ext cx="5403851" cy="4052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Соревнования по настольным играм.</a:t>
            </a:r>
            <a:endParaRPr lang="ru-RU" dirty="0"/>
          </a:p>
        </p:txBody>
      </p:sp>
      <p:pic>
        <p:nvPicPr>
          <p:cNvPr id="20482" name="Picture 2" descr="C:\Users\Оксана\Desktop\ФОТО ДЛЯ ОТЧЕТА\P7160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Вечерняя площадка. Стрелковая подготовка.</a:t>
            </a:r>
            <a:endParaRPr lang="ru-RU" dirty="0"/>
          </a:p>
        </p:txBody>
      </p:sp>
      <p:pic>
        <p:nvPicPr>
          <p:cNvPr id="21506" name="Picture 2" descr="C:\Users\Оксана\Desktop\ФОТО ДЛЯ ОТЧЕТА\SDC19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Экскурсия в г. Краснодар в Сафари-парк.(5а 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2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Сафари-парке.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9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Сафари-парке.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5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Знакомимся с животными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….и вот такими рыбами!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1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участвуем….</a:t>
            </a:r>
            <a:endParaRPr lang="ru-RU" dirty="0"/>
          </a:p>
        </p:txBody>
      </p:sp>
      <p:pic>
        <p:nvPicPr>
          <p:cNvPr id="3074" name="Picture 2" descr="C:\Users\Оксана\Desktop\ФОТО ДЛЯ ОТЧЕТА\01062013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Сафари-парке много весёлых и находчивых.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3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Осваиваем новые музыкальные инструменты!!!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7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Экскурсия на базу отдыха (</a:t>
            </a:r>
            <a:r>
              <a:rPr lang="ru-RU" dirty="0" err="1" smtClean="0"/>
              <a:t>р.Уруп</a:t>
            </a:r>
            <a:r>
              <a:rPr lang="ru-RU" dirty="0" smtClean="0"/>
              <a:t>) 8а 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Эх, прокатимся!!!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На базе отдыха.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</a:t>
            </a:r>
            <a:br>
              <a:rPr lang="ru-RU" dirty="0" smtClean="0"/>
            </a:br>
            <a:r>
              <a:rPr lang="ru-RU" dirty="0" smtClean="0"/>
              <a:t>Лаго-наки.(8б класс)</a:t>
            </a:r>
            <a:endParaRPr lang="ru-RU" dirty="0"/>
          </a:p>
        </p:txBody>
      </p:sp>
      <p:pic>
        <p:nvPicPr>
          <p:cNvPr id="3074" name="Picture 2" descr="C:\Documents and Settings\Улитина\Рабочий стол\логонаки\DSC0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1829197"/>
            <a:ext cx="7124700" cy="400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3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Водопад.</a:t>
            </a:r>
            <a:endParaRPr lang="ru-RU" dirty="0"/>
          </a:p>
        </p:txBody>
      </p:sp>
      <p:pic>
        <p:nvPicPr>
          <p:cNvPr id="2050" name="Picture 2" descr="C:\Documents and Settings\Улитина\Рабочий стол\логонаки\DSC0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1829197"/>
            <a:ext cx="7124700" cy="400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2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Небольшой привал и дальше в горы…</a:t>
            </a:r>
            <a:endParaRPr lang="ru-RU" dirty="0"/>
          </a:p>
        </p:txBody>
      </p:sp>
      <p:pic>
        <p:nvPicPr>
          <p:cNvPr id="1026" name="Picture 2" descr="C:\Documents and Settings\Улитина\Рабочий стол\логонаки\DSC00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124700" cy="400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5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Утренняя площадка на зарядке. </a:t>
            </a:r>
            <a:endParaRPr lang="ru-RU" dirty="0"/>
          </a:p>
        </p:txBody>
      </p:sp>
      <p:pic>
        <p:nvPicPr>
          <p:cNvPr id="1026" name="Picture 2" descr="C:\Documents and Settings\Улитина\Рабочий стол\фото Площадка в МБОУ-СОШ № 14 2013г\P710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74" y="1806575"/>
            <a:ext cx="5403851" cy="4052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17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Утренняя площадка. Матч по футболу.</a:t>
            </a:r>
            <a:endParaRPr lang="ru-RU" dirty="0"/>
          </a:p>
        </p:txBody>
      </p:sp>
      <p:pic>
        <p:nvPicPr>
          <p:cNvPr id="2050" name="Picture 2" descr="D:\Докуьенты Оксана\Фото\фото школьники\103DSCIM\SDC1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74" y="1806575"/>
            <a:ext cx="5403851" cy="4052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0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конкурсов-то! Опять участвуем.</a:t>
            </a:r>
            <a:endParaRPr lang="ru-RU" dirty="0"/>
          </a:p>
        </p:txBody>
      </p:sp>
      <p:pic>
        <p:nvPicPr>
          <p:cNvPr id="4098" name="Picture 2" descr="C:\Users\Оксана\Desktop\ФОТО ДЛЯ ОТЧЕТА\01062013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Опять зарядка!</a:t>
            </a:r>
            <a:endParaRPr lang="ru-RU" dirty="0"/>
          </a:p>
        </p:txBody>
      </p:sp>
      <p:pic>
        <p:nvPicPr>
          <p:cNvPr id="12290" name="Picture 2" descr="C:\Users\Оксана\Desktop\Новая папка (2)\201307A0\08072013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8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Ну, сейчас поиграем!</a:t>
            </a:r>
            <a:endParaRPr lang="ru-RU" dirty="0"/>
          </a:p>
        </p:txBody>
      </p:sp>
      <p:pic>
        <p:nvPicPr>
          <p:cNvPr id="13314" name="Picture 2" descr="C:\Users\Оксана\Desktop\Новая папка (2)\201307A0\08072013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0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ксана\Desktop\Новая папка (2)\201307A0\08072013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76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любимый аквапарк!!!!!</a:t>
            </a:r>
            <a:endParaRPr lang="ru-RU" dirty="0"/>
          </a:p>
        </p:txBody>
      </p:sp>
      <p:pic>
        <p:nvPicPr>
          <p:cNvPr id="15362" name="Picture 2" descr="C:\Users\Оксана\Desktop\Новая папка (2)\201307A0\12072013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32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Оксана\Desktop\Новая папка (2)\201307A0\12072013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54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Оксана\Desktop\Новая папка (2)\201307A0\12072013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5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Оксана\Desktop\Новая папка (2)\201307A0\16072013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85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Оксана\Desktop\Новая папка (2)\201307A0\16072013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6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Оксана\Desktop\Новая папка (2)\DSCF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1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Оксана\Desktop\Новая папка (2)\DSCF1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5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Открытие летней площадки.</a:t>
            </a:r>
            <a:endParaRPr lang="ru-RU" dirty="0"/>
          </a:p>
        </p:txBody>
      </p:sp>
      <p:pic>
        <p:nvPicPr>
          <p:cNvPr id="18434" name="Picture 2" descr="C:\Users\Оксана\Desktop\ФОТО ДЛЯ ОТЧЕТА\P7100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Оксана\Desktop\Новая папка (2)\DSCF1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02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24578" name="Picture 2" descr="C:\Users\Оксана\Desktop\Новая папка (2)\ФОТО ДЛЯ ОТЧЕТА\P710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3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Площадка в МБОУ-СОШ № 14 2013г\P710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7"/>
            <a:ext cx="6768752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9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Проводим развивающие игры.</a:t>
            </a:r>
            <a:endParaRPr lang="ru-RU" dirty="0"/>
          </a:p>
        </p:txBody>
      </p:sp>
      <p:pic>
        <p:nvPicPr>
          <p:cNvPr id="10242" name="Picture 2" descr="C:\Users\Оксана\Desktop\ФОТО ДЛЯ ОТЧЕТА\DSC01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«Площадка» идет в кино.</a:t>
            </a:r>
            <a:endParaRPr lang="ru-RU" dirty="0"/>
          </a:p>
        </p:txBody>
      </p:sp>
      <p:pic>
        <p:nvPicPr>
          <p:cNvPr id="5122" name="Picture 2" descr="C:\Users\Оксана\Desktop\ФОТО ДЛЯ ОТЧЕТА\05062013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273</TotalTime>
  <Words>278</Words>
  <Application>Microsoft Office PowerPoint</Application>
  <PresentationFormat>Экран (4:3)</PresentationFormat>
  <Paragraphs>46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Spring</vt:lpstr>
      <vt:lpstr> Наше лето-2013!  </vt:lpstr>
      <vt:lpstr>Принимаем участие в празднике.</vt:lpstr>
      <vt:lpstr>1 июня. День защиты детей. Участвуем в конкурсах.</vt:lpstr>
      <vt:lpstr>Еще участвуем….</vt:lpstr>
      <vt:lpstr>А конкурсов-то! Опять участвуем.</vt:lpstr>
      <vt:lpstr> Открытие летней площадки.</vt:lpstr>
      <vt:lpstr>Презентация PowerPoint</vt:lpstr>
      <vt:lpstr> Проводим развивающие игры.</vt:lpstr>
      <vt:lpstr> «Площадка» идет в кино.</vt:lpstr>
      <vt:lpstr>Ждем м/фильм «Эпик».</vt:lpstr>
      <vt:lpstr>Презентация PowerPoint</vt:lpstr>
      <vt:lpstr>Трудовой десант. Мы любим порядок</vt:lpstr>
      <vt:lpstr> …и чистоту!</vt:lpstr>
      <vt:lpstr>Презентация PowerPoint</vt:lpstr>
      <vt:lpstr>Презентация PowerPoint</vt:lpstr>
      <vt:lpstr>Работа на школьных клумбах</vt:lpstr>
      <vt:lpstr>Презентация PowerPoint</vt:lpstr>
      <vt:lpstr>Наши малыши тоже заняты</vt:lpstr>
      <vt:lpstr>Презентация PowerPoint</vt:lpstr>
      <vt:lpstr>Презентация PowerPoint</vt:lpstr>
      <vt:lpstr>Игры на свежем воздухе полезны для здоровья!</vt:lpstr>
      <vt:lpstr>Презентация PowerPoint</vt:lpstr>
      <vt:lpstr>В библиотеке им. Лунина  всегда интересно</vt:lpstr>
      <vt:lpstr>мы</vt:lpstr>
      <vt:lpstr> 14июня. День экологии. «Утренняя площадка» на экскурсии( Азовский парк)</vt:lpstr>
      <vt:lpstr>7-8 июня. Поездка в г. Горячий ключ на хоккейный матч.(5б класс)</vt:lpstr>
      <vt:lpstr>7 июня. Приобщаемся к спорту в г. Горячий ключ</vt:lpstr>
      <vt:lpstr>7 июня. Болеем за наших</vt:lpstr>
      <vt:lpstr>Опять болеем.</vt:lpstr>
      <vt:lpstr>7 июня. Г. Горячий ключ.</vt:lpstr>
      <vt:lpstr> Экскурсия «Площадки» в библиотеку. «Путешествие по сказкам Пушкина».</vt:lpstr>
      <vt:lpstr> Все еще путешествуем.</vt:lpstr>
      <vt:lpstr>Соревнования по настольным играм.</vt:lpstr>
      <vt:lpstr> Вечерняя площадка. Стрелковая подготовка.</vt:lpstr>
      <vt:lpstr> Экскурсия в г. Краснодар в Сафари-парк.(5а класс)</vt:lpstr>
      <vt:lpstr>В Сафари-парке.</vt:lpstr>
      <vt:lpstr>В Сафари-парке.</vt:lpstr>
      <vt:lpstr>Знакомимся с животными</vt:lpstr>
      <vt:lpstr>….и вот такими рыбами!</vt:lpstr>
      <vt:lpstr>В Сафари-парке много весёлых и находчивых.</vt:lpstr>
      <vt:lpstr>Осваиваем новые музыкальные инструменты!!!</vt:lpstr>
      <vt:lpstr> Экскурсия на базу отдыха (р.Уруп) 8а класс</vt:lpstr>
      <vt:lpstr>Эх, прокатимся!!!</vt:lpstr>
      <vt:lpstr> На базе отдыха.</vt:lpstr>
      <vt:lpstr>Экскурсия в  Лаго-наки.(8б класс)</vt:lpstr>
      <vt:lpstr>Водопад.</vt:lpstr>
      <vt:lpstr>Небольшой привал и дальше в горы…</vt:lpstr>
      <vt:lpstr> Утренняя площадка на зарядке. </vt:lpstr>
      <vt:lpstr> Утренняя площадка. Матч по футболу.</vt:lpstr>
      <vt:lpstr>Опять зарядка!</vt:lpstr>
      <vt:lpstr>Ну, сейчас поиграем!</vt:lpstr>
      <vt:lpstr>Презентация PowerPoint</vt:lpstr>
      <vt:lpstr>Наш любимый аквапарк!!!!!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31</cp:revision>
  <dcterms:created xsi:type="dcterms:W3CDTF">2013-06-17T20:36:14Z</dcterms:created>
  <dcterms:modified xsi:type="dcterms:W3CDTF">2013-08-25T17:45:06Z</dcterms:modified>
</cp:coreProperties>
</file>